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7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EF8D-C816-4E3B-96D8-BC9A0D4789C8}" type="datetimeFigureOut">
              <a:rPr lang="es-MX" smtClean="0"/>
              <a:pPr/>
              <a:t>30/05/2017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E66C-1B3C-47C9-BA89-95F1F929374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268639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EF8D-C816-4E3B-96D8-BC9A0D4789C8}" type="datetimeFigureOut">
              <a:rPr lang="es-MX" smtClean="0"/>
              <a:pPr/>
              <a:t>30/05/2017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E66C-1B3C-47C9-BA89-95F1F929374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14468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EF8D-C816-4E3B-96D8-BC9A0D4789C8}" type="datetimeFigureOut">
              <a:rPr lang="es-MX" smtClean="0"/>
              <a:pPr/>
              <a:t>30/05/2017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E66C-1B3C-47C9-BA89-95F1F929374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110591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7374-95CF-498A-A5A3-F44DE4B4E2D9}" type="datetimeFigureOut">
              <a:rPr lang="es-MX" smtClean="0">
                <a:solidFill>
                  <a:srgbClr val="000000"/>
                </a:solidFill>
              </a:rPr>
              <a:pPr/>
              <a:t>30/05/2017</a:t>
            </a:fld>
            <a:endParaRPr lang="es-MX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88A8B1B-D5DE-4D11-B9E3-347F48005623}" type="slidenum">
              <a:rPr lang="es-MX" smtClean="0">
                <a:solidFill>
                  <a:srgbClr val="000000"/>
                </a:solidFill>
              </a:rPr>
              <a:pPr/>
              <a:t>‹Nº›</a:t>
            </a:fld>
            <a:endParaRPr lang="es-MX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81531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7374-95CF-498A-A5A3-F44DE4B4E2D9}" type="datetimeFigureOut">
              <a:rPr lang="es-MX" smtClean="0">
                <a:solidFill>
                  <a:srgbClr val="000000"/>
                </a:solidFill>
              </a:rPr>
              <a:pPr/>
              <a:t>30/05/2017</a:t>
            </a:fld>
            <a:endParaRPr lang="es-MX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A8B1B-D5DE-4D11-B9E3-347F48005623}" type="slidenum">
              <a:rPr lang="es-MX" smtClean="0">
                <a:solidFill>
                  <a:srgbClr val="D1282E"/>
                </a:solidFill>
              </a:rPr>
              <a:pPr/>
              <a:t>‹Nº›</a:t>
            </a:fld>
            <a:endParaRPr lang="es-MX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53647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7374-95CF-498A-A5A3-F44DE4B4E2D9}" type="datetimeFigureOut">
              <a:rPr lang="es-MX" smtClean="0">
                <a:solidFill>
                  <a:srgbClr val="000000"/>
                </a:solidFill>
              </a:rPr>
              <a:pPr/>
              <a:t>30/05/2017</a:t>
            </a:fld>
            <a:endParaRPr lang="es-MX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8A8B1B-D5DE-4D11-B9E3-347F48005623}" type="slidenum">
              <a:rPr lang="es-MX" smtClean="0">
                <a:solidFill>
                  <a:srgbClr val="D1282E"/>
                </a:solidFill>
              </a:rPr>
              <a:pPr/>
              <a:t>‹Nº›</a:t>
            </a:fld>
            <a:endParaRPr lang="es-MX">
              <a:solidFill>
                <a:srgbClr val="D1282E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576155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7374-95CF-498A-A5A3-F44DE4B4E2D9}" type="datetimeFigureOut">
              <a:rPr lang="es-MX" smtClean="0">
                <a:solidFill>
                  <a:srgbClr val="000000"/>
                </a:solidFill>
              </a:rPr>
              <a:pPr/>
              <a:t>30/05/2017</a:t>
            </a:fld>
            <a:endParaRPr lang="es-MX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A8B1B-D5DE-4D11-B9E3-347F48005623}" type="slidenum">
              <a:rPr lang="es-MX" smtClean="0">
                <a:solidFill>
                  <a:srgbClr val="D1282E"/>
                </a:solidFill>
              </a:rPr>
              <a:pPr/>
              <a:t>‹Nº›</a:t>
            </a:fld>
            <a:endParaRPr lang="es-MX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01881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7374-95CF-498A-A5A3-F44DE4B4E2D9}" type="datetimeFigureOut">
              <a:rPr lang="es-MX" smtClean="0">
                <a:solidFill>
                  <a:srgbClr val="000000"/>
                </a:solidFill>
              </a:rPr>
              <a:pPr/>
              <a:t>30/05/2017</a:t>
            </a:fld>
            <a:endParaRPr lang="es-MX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A8B1B-D5DE-4D11-B9E3-347F48005623}" type="slidenum">
              <a:rPr lang="es-MX" smtClean="0">
                <a:solidFill>
                  <a:srgbClr val="D1282E"/>
                </a:solidFill>
              </a:rPr>
              <a:pPr/>
              <a:t>‹Nº›</a:t>
            </a:fld>
            <a:endParaRPr lang="es-MX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03248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7374-95CF-498A-A5A3-F44DE4B4E2D9}" type="datetimeFigureOut">
              <a:rPr lang="es-MX" smtClean="0">
                <a:solidFill>
                  <a:srgbClr val="000000"/>
                </a:solidFill>
              </a:rPr>
              <a:pPr/>
              <a:t>30/05/2017</a:t>
            </a:fld>
            <a:endParaRPr lang="es-MX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A8B1B-D5DE-4D11-B9E3-347F48005623}" type="slidenum">
              <a:rPr lang="es-MX" smtClean="0">
                <a:solidFill>
                  <a:srgbClr val="D1282E"/>
                </a:solidFill>
              </a:rPr>
              <a:pPr/>
              <a:t>‹Nº›</a:t>
            </a:fld>
            <a:endParaRPr lang="es-MX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899325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7374-95CF-498A-A5A3-F44DE4B4E2D9}" type="datetimeFigureOut">
              <a:rPr lang="es-MX" smtClean="0">
                <a:solidFill>
                  <a:srgbClr val="000000"/>
                </a:solidFill>
              </a:rPr>
              <a:pPr/>
              <a:t>30/05/2017</a:t>
            </a:fld>
            <a:endParaRPr lang="es-MX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A8B1B-D5DE-4D11-B9E3-347F48005623}" type="slidenum">
              <a:rPr lang="es-MX" smtClean="0">
                <a:solidFill>
                  <a:srgbClr val="D1282E"/>
                </a:solidFill>
              </a:rPr>
              <a:pPr/>
              <a:t>‹Nº›</a:t>
            </a:fld>
            <a:endParaRPr lang="es-MX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25232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7374-95CF-498A-A5A3-F44DE4B4E2D9}" type="datetimeFigureOut">
              <a:rPr lang="es-MX" smtClean="0">
                <a:solidFill>
                  <a:srgbClr val="000000"/>
                </a:solidFill>
              </a:rPr>
              <a:pPr/>
              <a:t>30/05/2017</a:t>
            </a:fld>
            <a:endParaRPr lang="es-MX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A8B1B-D5DE-4D11-B9E3-347F48005623}" type="slidenum">
              <a:rPr lang="es-MX" smtClean="0">
                <a:solidFill>
                  <a:srgbClr val="D1282E"/>
                </a:solidFill>
              </a:rPr>
              <a:pPr/>
              <a:t>‹Nº›</a:t>
            </a:fld>
            <a:endParaRPr lang="es-MX">
              <a:solidFill>
                <a:srgbClr val="D1282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825436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EF8D-C816-4E3B-96D8-BC9A0D4789C8}" type="datetimeFigureOut">
              <a:rPr lang="es-MX" smtClean="0"/>
              <a:pPr/>
              <a:t>30/05/2017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E66C-1B3C-47C9-BA89-95F1F929374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9403705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7374-95CF-498A-A5A3-F44DE4B4E2D9}" type="datetimeFigureOut">
              <a:rPr lang="es-MX" smtClean="0">
                <a:solidFill>
                  <a:srgbClr val="000000"/>
                </a:solidFill>
              </a:rPr>
              <a:pPr/>
              <a:t>30/05/2017</a:t>
            </a:fld>
            <a:endParaRPr lang="es-MX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88A8B1B-D5DE-4D11-B9E3-347F48005623}" type="slidenum">
              <a:rPr lang="es-MX" smtClean="0">
                <a:solidFill>
                  <a:srgbClr val="000000"/>
                </a:solidFill>
              </a:rPr>
              <a:pPr/>
              <a:t>‹Nº›</a:t>
            </a:fld>
            <a:endParaRPr lang="es-MX">
              <a:solidFill>
                <a:srgbClr val="000000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038566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7374-95CF-498A-A5A3-F44DE4B4E2D9}" type="datetimeFigureOut">
              <a:rPr lang="es-MX" smtClean="0">
                <a:solidFill>
                  <a:srgbClr val="000000"/>
                </a:solidFill>
              </a:rPr>
              <a:pPr/>
              <a:t>30/05/2017</a:t>
            </a:fld>
            <a:endParaRPr lang="es-MX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A8B1B-D5DE-4D11-B9E3-347F48005623}" type="slidenum">
              <a:rPr lang="es-MX" smtClean="0">
                <a:solidFill>
                  <a:srgbClr val="D1282E"/>
                </a:solidFill>
              </a:rPr>
              <a:pPr/>
              <a:t>‹Nº›</a:t>
            </a:fld>
            <a:endParaRPr lang="es-MX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276495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7374-95CF-498A-A5A3-F44DE4B4E2D9}" type="datetimeFigureOut">
              <a:rPr lang="es-MX" smtClean="0">
                <a:solidFill>
                  <a:srgbClr val="000000"/>
                </a:solidFill>
              </a:rPr>
              <a:pPr/>
              <a:t>30/05/2017</a:t>
            </a:fld>
            <a:endParaRPr lang="es-MX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A8B1B-D5DE-4D11-B9E3-347F48005623}" type="slidenum">
              <a:rPr lang="es-MX" smtClean="0">
                <a:solidFill>
                  <a:srgbClr val="D1282E"/>
                </a:solidFill>
              </a:rPr>
              <a:pPr/>
              <a:t>‹Nº›</a:t>
            </a:fld>
            <a:endParaRPr lang="es-MX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212001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EF8D-C816-4E3B-96D8-BC9A0D4789C8}" type="datetimeFigureOut">
              <a:rPr lang="es-MX" smtClean="0"/>
              <a:pPr/>
              <a:t>30/05/2017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E66C-1B3C-47C9-BA89-95F1F929374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19866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EF8D-C816-4E3B-96D8-BC9A0D4789C8}" type="datetimeFigureOut">
              <a:rPr lang="es-MX" smtClean="0"/>
              <a:pPr/>
              <a:t>30/05/2017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E66C-1B3C-47C9-BA89-95F1F929374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59908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EF8D-C816-4E3B-96D8-BC9A0D4789C8}" type="datetimeFigureOut">
              <a:rPr lang="es-MX" smtClean="0"/>
              <a:pPr/>
              <a:t>30/05/2017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E66C-1B3C-47C9-BA89-95F1F929374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88276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EF8D-C816-4E3B-96D8-BC9A0D4789C8}" type="datetimeFigureOut">
              <a:rPr lang="es-MX" smtClean="0"/>
              <a:pPr/>
              <a:t>30/05/2017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E66C-1B3C-47C9-BA89-95F1F929374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835685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EF8D-C816-4E3B-96D8-BC9A0D4789C8}" type="datetimeFigureOut">
              <a:rPr lang="es-MX" smtClean="0"/>
              <a:pPr/>
              <a:t>30/05/2017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E66C-1B3C-47C9-BA89-95F1F929374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402829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EF8D-C816-4E3B-96D8-BC9A0D4789C8}" type="datetimeFigureOut">
              <a:rPr lang="es-MX" smtClean="0"/>
              <a:pPr/>
              <a:t>30/05/2017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E66C-1B3C-47C9-BA89-95F1F929374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37028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EF8D-C816-4E3B-96D8-BC9A0D4789C8}" type="datetimeFigureOut">
              <a:rPr lang="es-MX" smtClean="0"/>
              <a:pPr/>
              <a:t>30/05/2017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1E66C-1B3C-47C9-BA89-95F1F929374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461287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CEF8D-C816-4E3B-96D8-BC9A0D4789C8}" type="datetimeFigureOut">
              <a:rPr lang="es-MX" smtClean="0"/>
              <a:pPr/>
              <a:t>30/05/2017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1E66C-1B3C-47C9-BA89-95F1F929374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749317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9A8C7374-95CF-498A-A5A3-F44DE4B4E2D9}" type="datetimeFigureOut">
              <a:rPr lang="es-MX" smtClean="0">
                <a:solidFill>
                  <a:srgbClr val="000000"/>
                </a:solidFill>
              </a:rPr>
              <a:pPr/>
              <a:t>30/05/2017</a:t>
            </a:fld>
            <a:endParaRPr lang="es-MX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MX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88A8B1B-D5DE-4D11-B9E3-347F48005623}" type="slidenum">
              <a:rPr lang="es-MX" smtClean="0">
                <a:solidFill>
                  <a:srgbClr val="D1282E"/>
                </a:solidFill>
              </a:rPr>
              <a:pPr/>
              <a:t>‹Nº›</a:t>
            </a:fld>
            <a:endParaRPr lang="es-MX">
              <a:solidFill>
                <a:srgbClr val="D1282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093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5543"/>
            <a:ext cx="7933038" cy="1371600"/>
          </a:xfrm>
        </p:spPr>
        <p:txBody>
          <a:bodyPr/>
          <a:lstStyle/>
          <a:p>
            <a:r>
              <a:rPr lang="es-MX" dirty="0" smtClean="0">
                <a:solidFill>
                  <a:schemeClr val="tx1"/>
                </a:solidFill>
              </a:rPr>
              <a:t>Sujeto, roles y </a:t>
            </a:r>
            <a:r>
              <a:rPr lang="es-MX" dirty="0" err="1" smtClean="0">
                <a:solidFill>
                  <a:schemeClr val="tx1"/>
                </a:solidFill>
              </a:rPr>
              <a:t>contextoS</a:t>
            </a:r>
            <a:endParaRPr lang="es-MX" dirty="0">
              <a:solidFill>
                <a:schemeClr val="tx1"/>
              </a:solidFill>
            </a:endParaRPr>
          </a:p>
        </p:txBody>
      </p:sp>
      <p:grpSp>
        <p:nvGrpSpPr>
          <p:cNvPr id="3" name="2 Grupo"/>
          <p:cNvGrpSpPr/>
          <p:nvPr/>
        </p:nvGrpSpPr>
        <p:grpSpPr>
          <a:xfrm>
            <a:off x="1703513" y="2204864"/>
            <a:ext cx="8569463" cy="2637104"/>
            <a:chOff x="179512" y="2204864"/>
            <a:chExt cx="8569463" cy="2637104"/>
          </a:xfrm>
        </p:grpSpPr>
        <p:pic>
          <p:nvPicPr>
            <p:cNvPr id="2060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78950" y="3556093"/>
              <a:ext cx="1470025" cy="1285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28184" y="2204864"/>
              <a:ext cx="2054806" cy="13003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2966" y="3455072"/>
              <a:ext cx="3426156" cy="12888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2204864"/>
              <a:ext cx="2054806" cy="13003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2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6183" y="3519523"/>
              <a:ext cx="3426156" cy="12888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3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1932" y="2214277"/>
              <a:ext cx="2054806" cy="13003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cxnSp>
        <p:nvCxnSpPr>
          <p:cNvPr id="30" name="29 Conector recto"/>
          <p:cNvCxnSpPr/>
          <p:nvPr/>
        </p:nvCxnSpPr>
        <p:spPr>
          <a:xfrm flipV="1">
            <a:off x="1559496" y="3505197"/>
            <a:ext cx="8856984" cy="9414"/>
          </a:xfrm>
          <a:prstGeom prst="line">
            <a:avLst/>
          </a:prstGeom>
          <a:ln w="57150">
            <a:solidFill>
              <a:schemeClr val="accent5"/>
            </a:solidFill>
            <a:prstDash val="lg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8543109" y="1123406"/>
            <a:ext cx="1018902" cy="0"/>
          </a:xfrm>
          <a:prstGeom prst="line">
            <a:avLst/>
          </a:prstGeom>
          <a:ln w="57150">
            <a:solidFill>
              <a:schemeClr val="accent5"/>
            </a:solidFill>
            <a:prstDash val="lg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8" name="37 Conector recto"/>
          <p:cNvCxnSpPr>
            <a:endCxn id="2049" idx="1"/>
          </p:cNvCxnSpPr>
          <p:nvPr/>
        </p:nvCxnSpPr>
        <p:spPr>
          <a:xfrm flipV="1">
            <a:off x="8556171" y="1355249"/>
            <a:ext cx="1058092" cy="29415"/>
          </a:xfrm>
          <a:prstGeom prst="line">
            <a:avLst/>
          </a:prstGeom>
          <a:ln w="57150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" name="2048 CuadroTexto"/>
          <p:cNvSpPr txBox="1"/>
          <p:nvPr/>
        </p:nvSpPr>
        <p:spPr>
          <a:xfrm>
            <a:off x="9614263" y="985917"/>
            <a:ext cx="24251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solidFill>
                  <a:srgbClr val="000000"/>
                </a:solidFill>
              </a:rPr>
              <a:t>Emociones y sentimientos</a:t>
            </a:r>
          </a:p>
          <a:p>
            <a:r>
              <a:rPr lang="es-MX" sz="1400" dirty="0">
                <a:solidFill>
                  <a:srgbClr val="000000"/>
                </a:solidFill>
              </a:rPr>
              <a:t>Roles</a:t>
            </a:r>
          </a:p>
          <a:p>
            <a:r>
              <a:rPr lang="es-MX" sz="1400" dirty="0">
                <a:solidFill>
                  <a:srgbClr val="000000"/>
                </a:solidFill>
              </a:rPr>
              <a:t>Acciones</a:t>
            </a:r>
          </a:p>
        </p:txBody>
      </p:sp>
      <p:cxnSp>
        <p:nvCxnSpPr>
          <p:cNvPr id="42" name="41 Conector recto"/>
          <p:cNvCxnSpPr/>
          <p:nvPr/>
        </p:nvCxnSpPr>
        <p:spPr>
          <a:xfrm flipV="1">
            <a:off x="2019405" y="5766033"/>
            <a:ext cx="360000" cy="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 flipV="1">
            <a:off x="2024599" y="5991060"/>
            <a:ext cx="360000" cy="1"/>
          </a:xfrm>
          <a:prstGeom prst="line">
            <a:avLst/>
          </a:prstGeom>
          <a:ln w="57150">
            <a:solidFill>
              <a:schemeClr val="accent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2338251" y="5365923"/>
            <a:ext cx="184210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solidFill>
                  <a:srgbClr val="000000"/>
                </a:solidFill>
              </a:rPr>
              <a:t>Contextos</a:t>
            </a:r>
          </a:p>
          <a:p>
            <a:r>
              <a:rPr lang="es-MX" sz="1400" dirty="0" smtClean="0">
                <a:solidFill>
                  <a:srgbClr val="000000"/>
                </a:solidFill>
              </a:rPr>
              <a:t>1. Íntimo</a:t>
            </a:r>
            <a:endParaRPr lang="es-MX" sz="1400" dirty="0">
              <a:solidFill>
                <a:srgbClr val="000000"/>
              </a:solidFill>
            </a:endParaRPr>
          </a:p>
          <a:p>
            <a:r>
              <a:rPr lang="es-MX" sz="1400" dirty="0" smtClean="0">
                <a:solidFill>
                  <a:srgbClr val="000000"/>
                </a:solidFill>
              </a:rPr>
              <a:t>2. Familiar</a:t>
            </a:r>
            <a:endParaRPr lang="es-MX" sz="1400" dirty="0">
              <a:solidFill>
                <a:srgbClr val="000000"/>
              </a:solidFill>
            </a:endParaRPr>
          </a:p>
          <a:p>
            <a:r>
              <a:rPr lang="es-MX" sz="1400" dirty="0" smtClean="0">
                <a:solidFill>
                  <a:srgbClr val="000000"/>
                </a:solidFill>
              </a:rPr>
              <a:t>3. Local</a:t>
            </a:r>
            <a:endParaRPr lang="es-MX" sz="1400" dirty="0">
              <a:solidFill>
                <a:srgbClr val="000000"/>
              </a:solidFill>
            </a:endParaRPr>
          </a:p>
          <a:p>
            <a:r>
              <a:rPr lang="es-MX" sz="1400" dirty="0" smtClean="0">
                <a:solidFill>
                  <a:srgbClr val="000000"/>
                </a:solidFill>
              </a:rPr>
              <a:t>4. Nacional</a:t>
            </a:r>
            <a:endParaRPr lang="es-MX" sz="14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 flipV="1">
            <a:off x="2019405" y="6248864"/>
            <a:ext cx="360000" cy="1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 flipV="1">
            <a:off x="2024599" y="6453336"/>
            <a:ext cx="360000" cy="1"/>
          </a:xfrm>
          <a:prstGeom prst="line">
            <a:avLst/>
          </a:prstGeom>
          <a:ln w="57150">
            <a:solidFill>
              <a:srgbClr val="7030A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7" name="2056 CuadroTexto"/>
          <p:cNvSpPr txBox="1"/>
          <p:nvPr/>
        </p:nvSpPr>
        <p:spPr>
          <a:xfrm>
            <a:off x="1657997" y="369586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55" name="54 CuadroTexto"/>
          <p:cNvSpPr txBox="1"/>
          <p:nvPr/>
        </p:nvSpPr>
        <p:spPr>
          <a:xfrm>
            <a:off x="3137454" y="369586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000000"/>
                </a:solidFill>
              </a:rPr>
              <a:t>20</a:t>
            </a:r>
          </a:p>
        </p:txBody>
      </p:sp>
      <p:sp>
        <p:nvSpPr>
          <p:cNvPr id="56" name="55 CuadroTexto"/>
          <p:cNvSpPr txBox="1"/>
          <p:nvPr/>
        </p:nvSpPr>
        <p:spPr>
          <a:xfrm>
            <a:off x="5157017" y="372521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000000"/>
                </a:solidFill>
              </a:rPr>
              <a:t>40</a:t>
            </a:r>
          </a:p>
        </p:txBody>
      </p:sp>
      <p:sp>
        <p:nvSpPr>
          <p:cNvPr id="57" name="56 CuadroTexto"/>
          <p:cNvSpPr txBox="1"/>
          <p:nvPr/>
        </p:nvSpPr>
        <p:spPr>
          <a:xfrm>
            <a:off x="7251041" y="371553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000000"/>
                </a:solidFill>
              </a:rPr>
              <a:t>60</a:t>
            </a:r>
          </a:p>
        </p:txBody>
      </p:sp>
      <p:sp>
        <p:nvSpPr>
          <p:cNvPr id="58" name="57 CuadroTexto"/>
          <p:cNvSpPr txBox="1"/>
          <p:nvPr/>
        </p:nvSpPr>
        <p:spPr>
          <a:xfrm>
            <a:off x="9187796" y="370542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000000"/>
                </a:solidFill>
              </a:rPr>
              <a:t>80</a:t>
            </a:r>
          </a:p>
        </p:txBody>
      </p:sp>
      <p:grpSp>
        <p:nvGrpSpPr>
          <p:cNvPr id="4" name="3 Grupo"/>
          <p:cNvGrpSpPr/>
          <p:nvPr/>
        </p:nvGrpSpPr>
        <p:grpSpPr>
          <a:xfrm>
            <a:off x="1871654" y="3331964"/>
            <a:ext cx="7536715" cy="161361"/>
            <a:chOff x="347653" y="3331963"/>
            <a:chExt cx="7536715" cy="161361"/>
          </a:xfrm>
        </p:grpSpPr>
        <p:sp>
          <p:nvSpPr>
            <p:cNvPr id="2058" name="2057 Extracto"/>
            <p:cNvSpPr/>
            <p:nvPr/>
          </p:nvSpPr>
          <p:spPr>
            <a:xfrm>
              <a:off x="347653" y="3331963"/>
              <a:ext cx="156453" cy="161361"/>
            </a:xfrm>
            <a:prstGeom prst="flowChartExtra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rgbClr val="FFFFFF"/>
                </a:solidFill>
              </a:endParaRPr>
            </a:p>
          </p:txBody>
        </p:sp>
        <p:sp>
          <p:nvSpPr>
            <p:cNvPr id="60" name="59 Extracto"/>
            <p:cNvSpPr/>
            <p:nvPr/>
          </p:nvSpPr>
          <p:spPr>
            <a:xfrm>
              <a:off x="500053" y="3331963"/>
              <a:ext cx="156453" cy="161361"/>
            </a:xfrm>
            <a:prstGeom prst="flowChartExtra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rgbClr val="FFFFFF"/>
                </a:solidFill>
              </a:endParaRPr>
            </a:p>
          </p:txBody>
        </p:sp>
        <p:sp>
          <p:nvSpPr>
            <p:cNvPr id="61" name="60 Extracto"/>
            <p:cNvSpPr/>
            <p:nvPr/>
          </p:nvSpPr>
          <p:spPr>
            <a:xfrm>
              <a:off x="815147" y="3331963"/>
              <a:ext cx="156453" cy="161361"/>
            </a:xfrm>
            <a:prstGeom prst="flowChartExtra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rgbClr val="FFFFFF"/>
                </a:solidFill>
              </a:endParaRPr>
            </a:p>
          </p:txBody>
        </p:sp>
        <p:sp>
          <p:nvSpPr>
            <p:cNvPr id="62" name="61 Extracto"/>
            <p:cNvSpPr/>
            <p:nvPr/>
          </p:nvSpPr>
          <p:spPr>
            <a:xfrm>
              <a:off x="1175187" y="3331963"/>
              <a:ext cx="156453" cy="161361"/>
            </a:xfrm>
            <a:prstGeom prst="flowChartExtra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rgbClr val="FFFFFF"/>
                </a:solidFill>
              </a:endParaRPr>
            </a:p>
          </p:txBody>
        </p:sp>
        <p:sp>
          <p:nvSpPr>
            <p:cNvPr id="63" name="62 Extracto"/>
            <p:cNvSpPr/>
            <p:nvPr/>
          </p:nvSpPr>
          <p:spPr>
            <a:xfrm>
              <a:off x="1259632" y="3331963"/>
              <a:ext cx="156453" cy="161361"/>
            </a:xfrm>
            <a:prstGeom prst="flowChartExtra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rgbClr val="FFFFFF"/>
                </a:solidFill>
              </a:endParaRPr>
            </a:p>
          </p:txBody>
        </p:sp>
        <p:sp>
          <p:nvSpPr>
            <p:cNvPr id="64" name="63 Extracto"/>
            <p:cNvSpPr/>
            <p:nvPr/>
          </p:nvSpPr>
          <p:spPr>
            <a:xfrm>
              <a:off x="1535227" y="3331963"/>
              <a:ext cx="156453" cy="161361"/>
            </a:xfrm>
            <a:prstGeom prst="flowChartExtra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rgbClr val="FFFFFF"/>
                </a:solidFill>
              </a:endParaRPr>
            </a:p>
          </p:txBody>
        </p:sp>
        <p:sp>
          <p:nvSpPr>
            <p:cNvPr id="65" name="64 Extracto"/>
            <p:cNvSpPr/>
            <p:nvPr/>
          </p:nvSpPr>
          <p:spPr>
            <a:xfrm>
              <a:off x="2687355" y="3331963"/>
              <a:ext cx="156453" cy="161361"/>
            </a:xfrm>
            <a:prstGeom prst="flowChartExtra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rgbClr val="FFFFFF"/>
                </a:solidFill>
              </a:endParaRPr>
            </a:p>
          </p:txBody>
        </p:sp>
        <p:sp>
          <p:nvSpPr>
            <p:cNvPr id="66" name="65 Extracto"/>
            <p:cNvSpPr/>
            <p:nvPr/>
          </p:nvSpPr>
          <p:spPr>
            <a:xfrm>
              <a:off x="3707904" y="3331963"/>
              <a:ext cx="156453" cy="161361"/>
            </a:xfrm>
            <a:prstGeom prst="flowChartExtra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rgbClr val="FFFFFF"/>
                </a:solidFill>
              </a:endParaRPr>
            </a:p>
          </p:txBody>
        </p:sp>
        <p:sp>
          <p:nvSpPr>
            <p:cNvPr id="67" name="66 Extracto"/>
            <p:cNvSpPr/>
            <p:nvPr/>
          </p:nvSpPr>
          <p:spPr>
            <a:xfrm>
              <a:off x="3865387" y="3331963"/>
              <a:ext cx="156453" cy="161361"/>
            </a:xfrm>
            <a:prstGeom prst="flowChartExtra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rgbClr val="FFFFFF"/>
                </a:solidFill>
              </a:endParaRPr>
            </a:p>
          </p:txBody>
        </p:sp>
        <p:sp>
          <p:nvSpPr>
            <p:cNvPr id="68" name="67 Extracto"/>
            <p:cNvSpPr/>
            <p:nvPr/>
          </p:nvSpPr>
          <p:spPr>
            <a:xfrm>
              <a:off x="3995936" y="3331963"/>
              <a:ext cx="156453" cy="161361"/>
            </a:xfrm>
            <a:prstGeom prst="flowChartExtra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rgbClr val="FFFFFF"/>
                </a:solidFill>
              </a:endParaRPr>
            </a:p>
          </p:txBody>
        </p:sp>
        <p:sp>
          <p:nvSpPr>
            <p:cNvPr id="69" name="68 Extracto"/>
            <p:cNvSpPr/>
            <p:nvPr/>
          </p:nvSpPr>
          <p:spPr>
            <a:xfrm>
              <a:off x="5724128" y="3331963"/>
              <a:ext cx="156453" cy="161361"/>
            </a:xfrm>
            <a:prstGeom prst="flowChartExtra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rgbClr val="FFFFFF"/>
                </a:solidFill>
              </a:endParaRPr>
            </a:p>
          </p:txBody>
        </p:sp>
        <p:sp>
          <p:nvSpPr>
            <p:cNvPr id="70" name="69 Extracto"/>
            <p:cNvSpPr/>
            <p:nvPr/>
          </p:nvSpPr>
          <p:spPr>
            <a:xfrm>
              <a:off x="6071731" y="3331963"/>
              <a:ext cx="156453" cy="161361"/>
            </a:xfrm>
            <a:prstGeom prst="flowChartExtra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rgbClr val="FFFFFF"/>
                </a:solidFill>
              </a:endParaRPr>
            </a:p>
          </p:txBody>
        </p:sp>
        <p:sp>
          <p:nvSpPr>
            <p:cNvPr id="71" name="70 Extracto"/>
            <p:cNvSpPr/>
            <p:nvPr/>
          </p:nvSpPr>
          <p:spPr>
            <a:xfrm>
              <a:off x="7727915" y="3331963"/>
              <a:ext cx="156453" cy="161361"/>
            </a:xfrm>
            <a:prstGeom prst="flowChartExtra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rgbClr val="FFFFFF"/>
                </a:solidFill>
              </a:endParaRPr>
            </a:p>
          </p:txBody>
        </p:sp>
      </p:grpSp>
      <p:sp>
        <p:nvSpPr>
          <p:cNvPr id="72" name="71 Extracto"/>
          <p:cNvSpPr/>
          <p:nvPr/>
        </p:nvSpPr>
        <p:spPr>
          <a:xfrm>
            <a:off x="7371728" y="5820116"/>
            <a:ext cx="156453" cy="161361"/>
          </a:xfrm>
          <a:prstGeom prst="flowChartExtra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FFFFFF"/>
              </a:solidFill>
            </a:endParaRPr>
          </a:p>
        </p:txBody>
      </p:sp>
      <p:sp>
        <p:nvSpPr>
          <p:cNvPr id="2059" name="2058 Rectángulo"/>
          <p:cNvSpPr/>
          <p:nvPr/>
        </p:nvSpPr>
        <p:spPr>
          <a:xfrm>
            <a:off x="7620749" y="5716130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dirty="0">
                <a:solidFill>
                  <a:srgbClr val="000000"/>
                </a:solidFill>
              </a:rPr>
              <a:t>Hitos</a:t>
            </a:r>
          </a:p>
        </p:txBody>
      </p:sp>
      <p:cxnSp>
        <p:nvCxnSpPr>
          <p:cNvPr id="41" name="37 Conector recto"/>
          <p:cNvCxnSpPr/>
          <p:nvPr/>
        </p:nvCxnSpPr>
        <p:spPr>
          <a:xfrm flipV="1">
            <a:off x="8530046" y="1632859"/>
            <a:ext cx="1031965" cy="13061"/>
          </a:xfrm>
          <a:prstGeom prst="line">
            <a:avLst/>
          </a:prstGeom>
          <a:ln w="57150">
            <a:solidFill>
              <a:srgbClr val="92D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29 Conector recto"/>
          <p:cNvCxnSpPr/>
          <p:nvPr/>
        </p:nvCxnSpPr>
        <p:spPr>
          <a:xfrm flipV="1">
            <a:off x="1559496" y="3751128"/>
            <a:ext cx="8856984" cy="9414"/>
          </a:xfrm>
          <a:prstGeom prst="line">
            <a:avLst/>
          </a:prstGeom>
          <a:ln w="57150">
            <a:solidFill>
              <a:srgbClr val="92D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9" name="29 Conector recto"/>
          <p:cNvCxnSpPr/>
          <p:nvPr/>
        </p:nvCxnSpPr>
        <p:spPr>
          <a:xfrm flipV="1">
            <a:off x="1559496" y="3617661"/>
            <a:ext cx="8856984" cy="9414"/>
          </a:xfrm>
          <a:prstGeom prst="line">
            <a:avLst/>
          </a:prstGeom>
          <a:ln w="57150">
            <a:solidFill>
              <a:srgbClr val="002060"/>
            </a:solidFill>
            <a:prstDash val="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80" name="79 CuadroTexto"/>
          <p:cNvSpPr txBox="1"/>
          <p:nvPr/>
        </p:nvSpPr>
        <p:spPr>
          <a:xfrm>
            <a:off x="2529840" y="2148106"/>
            <a:ext cx="18421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solidFill>
                  <a:schemeClr val="bg1"/>
                </a:solidFill>
              </a:rPr>
              <a:t>1. </a:t>
            </a:r>
            <a:endParaRPr lang="es-MX" sz="1100" b="1" dirty="0">
              <a:solidFill>
                <a:schemeClr val="bg1"/>
              </a:solidFill>
            </a:endParaRPr>
          </a:p>
          <a:p>
            <a:r>
              <a:rPr lang="es-MX" sz="1100" b="1" dirty="0" smtClean="0">
                <a:solidFill>
                  <a:schemeClr val="bg1"/>
                </a:solidFill>
              </a:rPr>
              <a:t>2. </a:t>
            </a:r>
            <a:endParaRPr lang="es-MX" sz="1100" b="1" dirty="0">
              <a:solidFill>
                <a:schemeClr val="bg1"/>
              </a:solidFill>
            </a:endParaRPr>
          </a:p>
          <a:p>
            <a:r>
              <a:rPr lang="es-MX" sz="1100" b="1" dirty="0" smtClean="0">
                <a:solidFill>
                  <a:schemeClr val="bg1"/>
                </a:solidFill>
              </a:rPr>
              <a:t>3. </a:t>
            </a:r>
            <a:endParaRPr lang="es-MX" sz="1100" b="1" dirty="0">
              <a:solidFill>
                <a:schemeClr val="bg1"/>
              </a:solidFill>
            </a:endParaRPr>
          </a:p>
          <a:p>
            <a:r>
              <a:rPr lang="es-MX" sz="1100" b="1" dirty="0" smtClean="0">
                <a:solidFill>
                  <a:schemeClr val="bg1"/>
                </a:solidFill>
              </a:rPr>
              <a:t>4. </a:t>
            </a:r>
            <a:endParaRPr lang="es-MX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901839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91544" y="0"/>
            <a:ext cx="5791200" cy="683994"/>
          </a:xfrm>
        </p:spPr>
        <p:txBody>
          <a:bodyPr>
            <a:normAutofit/>
          </a:bodyPr>
          <a:lstStyle/>
          <a:p>
            <a:r>
              <a:rPr lang="es-MX" sz="4000" b="1" dirty="0">
                <a:solidFill>
                  <a:schemeClr val="tx1"/>
                </a:solidFill>
                <a:latin typeface="+mn-lt"/>
              </a:rPr>
              <a:t>Roles de Laura</a:t>
            </a:r>
          </a:p>
        </p:txBody>
      </p:sp>
      <p:sp>
        <p:nvSpPr>
          <p:cNvPr id="6" name="5 Elipse"/>
          <p:cNvSpPr/>
          <p:nvPr/>
        </p:nvSpPr>
        <p:spPr>
          <a:xfrm>
            <a:off x="4511824" y="2204864"/>
            <a:ext cx="3096344" cy="295232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>
                <a:solidFill>
                  <a:prstClr val="black">
                    <a:lumMod val="95000"/>
                    <a:lumOff val="5000"/>
                  </a:prstClr>
                </a:solidFill>
                <a:latin typeface="Lucida Calligraphy" pitchFamily="66" charset="0"/>
              </a:rPr>
              <a:t>LAURA</a:t>
            </a:r>
          </a:p>
          <a:p>
            <a:pPr algn="ctr"/>
            <a:endParaRPr lang="es-MX" dirty="0">
              <a:solidFill>
                <a:prstClr val="white"/>
              </a:solidFill>
            </a:endParaRPr>
          </a:p>
        </p:txBody>
      </p:sp>
      <p:cxnSp>
        <p:nvCxnSpPr>
          <p:cNvPr id="8" name="7 Conector recto de flecha"/>
          <p:cNvCxnSpPr>
            <a:stCxn id="6" idx="0"/>
            <a:endCxn id="49" idx="2"/>
          </p:cNvCxnSpPr>
          <p:nvPr/>
        </p:nvCxnSpPr>
        <p:spPr>
          <a:xfrm flipV="1">
            <a:off x="6059996" y="1400582"/>
            <a:ext cx="22312" cy="8042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flipV="1">
            <a:off x="7032105" y="1412776"/>
            <a:ext cx="939153" cy="1125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>
            <a:endCxn id="55" idx="1"/>
          </p:cNvCxnSpPr>
          <p:nvPr/>
        </p:nvCxnSpPr>
        <p:spPr>
          <a:xfrm flipV="1">
            <a:off x="7536160" y="2961658"/>
            <a:ext cx="1175538" cy="3546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7464152" y="4293096"/>
            <a:ext cx="108012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 flipH="1">
            <a:off x="4871864" y="5013176"/>
            <a:ext cx="576064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 flipH="1" flipV="1">
            <a:off x="3359696" y="3140968"/>
            <a:ext cx="115212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 flipH="1">
            <a:off x="3647728" y="4365104"/>
            <a:ext cx="105241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/>
          <p:nvPr/>
        </p:nvCxnSpPr>
        <p:spPr>
          <a:xfrm flipH="1" flipV="1">
            <a:off x="4007768" y="1556792"/>
            <a:ext cx="1052414" cy="959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 de flecha"/>
          <p:cNvCxnSpPr/>
          <p:nvPr/>
        </p:nvCxnSpPr>
        <p:spPr>
          <a:xfrm>
            <a:off x="6672064" y="5013176"/>
            <a:ext cx="576064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48 CuadroTexto"/>
          <p:cNvSpPr txBox="1"/>
          <p:nvPr/>
        </p:nvSpPr>
        <p:spPr>
          <a:xfrm>
            <a:off x="5159896" y="692696"/>
            <a:ext cx="1844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solidFill>
                  <a:prstClr val="black"/>
                </a:solidFill>
              </a:rPr>
              <a:t>Estudiosa en E. U. y Berlín</a:t>
            </a:r>
          </a:p>
        </p:txBody>
      </p:sp>
      <p:sp>
        <p:nvSpPr>
          <p:cNvPr id="50" name="49 CuadroTexto"/>
          <p:cNvSpPr txBox="1"/>
          <p:nvPr/>
        </p:nvSpPr>
        <p:spPr>
          <a:xfrm rot="21554582">
            <a:off x="8043226" y="1130845"/>
            <a:ext cx="926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prstClr val="black"/>
                </a:solidFill>
              </a:rPr>
              <a:t>Hija</a:t>
            </a:r>
          </a:p>
        </p:txBody>
      </p:sp>
      <p:sp>
        <p:nvSpPr>
          <p:cNvPr id="55" name="54 CuadroTexto"/>
          <p:cNvSpPr txBox="1"/>
          <p:nvPr/>
        </p:nvSpPr>
        <p:spPr>
          <a:xfrm rot="33078">
            <a:off x="8711661" y="2738447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prstClr val="black"/>
                </a:solidFill>
              </a:rPr>
              <a:t>Amante</a:t>
            </a:r>
          </a:p>
        </p:txBody>
      </p:sp>
      <p:sp>
        <p:nvSpPr>
          <p:cNvPr id="61" name="60 CuadroTexto"/>
          <p:cNvSpPr txBox="1"/>
          <p:nvPr/>
        </p:nvSpPr>
        <p:spPr>
          <a:xfrm>
            <a:off x="8616280" y="5013177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prstClr val="black"/>
                </a:solidFill>
              </a:rPr>
              <a:t>Madre</a:t>
            </a:r>
          </a:p>
        </p:txBody>
      </p:sp>
      <p:sp>
        <p:nvSpPr>
          <p:cNvPr id="65" name="64 CuadroTexto"/>
          <p:cNvSpPr txBox="1"/>
          <p:nvPr/>
        </p:nvSpPr>
        <p:spPr>
          <a:xfrm>
            <a:off x="6888088" y="6237313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prstClr val="black"/>
                </a:solidFill>
              </a:rPr>
              <a:t>Esposa</a:t>
            </a:r>
          </a:p>
        </p:txBody>
      </p:sp>
      <p:sp>
        <p:nvSpPr>
          <p:cNvPr id="72" name="71 CuadroTexto"/>
          <p:cNvSpPr txBox="1"/>
          <p:nvPr/>
        </p:nvSpPr>
        <p:spPr>
          <a:xfrm>
            <a:off x="4151784" y="6237313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prstClr val="black"/>
                </a:solidFill>
              </a:rPr>
              <a:t>Maestra</a:t>
            </a:r>
          </a:p>
        </p:txBody>
      </p:sp>
      <p:sp>
        <p:nvSpPr>
          <p:cNvPr id="92" name="91 CuadroTexto"/>
          <p:cNvSpPr txBox="1"/>
          <p:nvPr/>
        </p:nvSpPr>
        <p:spPr>
          <a:xfrm>
            <a:off x="2063552" y="4941169"/>
            <a:ext cx="1706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prstClr val="black"/>
                </a:solidFill>
              </a:rPr>
              <a:t>Pedagoga</a:t>
            </a:r>
          </a:p>
        </p:txBody>
      </p:sp>
      <p:sp>
        <p:nvSpPr>
          <p:cNvPr id="95" name="94 CuadroTexto"/>
          <p:cNvSpPr txBox="1"/>
          <p:nvPr/>
        </p:nvSpPr>
        <p:spPr>
          <a:xfrm>
            <a:off x="1847529" y="2852937"/>
            <a:ext cx="1515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prstClr val="black"/>
                </a:solidFill>
              </a:rPr>
              <a:t>Escritora</a:t>
            </a:r>
          </a:p>
        </p:txBody>
      </p:sp>
      <p:sp>
        <p:nvSpPr>
          <p:cNvPr id="98" name="97 CuadroTexto"/>
          <p:cNvSpPr txBox="1"/>
          <p:nvPr/>
        </p:nvSpPr>
        <p:spPr>
          <a:xfrm>
            <a:off x="2711624" y="1124745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prstClr val="black"/>
                </a:solidFill>
              </a:rPr>
              <a:t>Diplomática</a:t>
            </a:r>
          </a:p>
        </p:txBody>
      </p:sp>
    </p:spTree>
    <p:extLst>
      <p:ext uri="{BB962C8B-B14F-4D97-AF65-F5344CB8AC3E}">
        <p14:creationId xmlns="" xmlns:p14="http://schemas.microsoft.com/office/powerpoint/2010/main" val="77526758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5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5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49" grpId="0"/>
      <p:bldP spid="50" grpId="0"/>
      <p:bldP spid="55" grpId="0"/>
      <p:bldP spid="61" grpId="0"/>
      <p:bldP spid="65" grpId="0"/>
      <p:bldP spid="72" grpId="0"/>
      <p:bldP spid="92" grpId="0"/>
      <p:bldP spid="95" grpId="0"/>
      <p:bldP spid="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1"/>
                </a:solidFill>
              </a:rPr>
              <a:t>Biografía: El maestro Clemente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4" name="3 Triángulo rectángulo"/>
          <p:cNvSpPr/>
          <p:nvPr/>
        </p:nvSpPr>
        <p:spPr>
          <a:xfrm flipH="1">
            <a:off x="2423592" y="2564904"/>
            <a:ext cx="6120680" cy="2880320"/>
          </a:xfrm>
          <a:prstGeom prst="rtTriangl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00000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 rot="19073053">
            <a:off x="5838701" y="3740115"/>
            <a:ext cx="1875765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Hilos conductores: educación y paisajismo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976320" y="3717032"/>
            <a:ext cx="1368152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000000"/>
                </a:solidFill>
              </a:rPr>
              <a:t>Desenlace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8544271" y="5517233"/>
            <a:ext cx="1321623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000000"/>
                </a:solidFill>
              </a:rPr>
              <a:t>Final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868125" y="3106126"/>
            <a:ext cx="1526758" cy="23083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000000"/>
                </a:solidFill>
              </a:rPr>
              <a:t>Acciones</a:t>
            </a:r>
            <a:r>
              <a:rPr lang="es-MX" dirty="0" smtClean="0">
                <a:solidFill>
                  <a:srgbClr val="000000"/>
                </a:solidFill>
              </a:rPr>
              <a:t>: </a:t>
            </a:r>
            <a:r>
              <a:rPr lang="es-MX" dirty="0">
                <a:solidFill>
                  <a:srgbClr val="000000"/>
                </a:solidFill>
              </a:rPr>
              <a:t>Clemente obtiene méritos, crea situaciones de intriga, envidia, suspenso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3503712" y="2035007"/>
            <a:ext cx="3168352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000000"/>
                </a:solidFill>
              </a:rPr>
              <a:t>Argumento o trama: </a:t>
            </a:r>
            <a:r>
              <a:rPr lang="es-MX" dirty="0">
                <a:solidFill>
                  <a:srgbClr val="000000"/>
                </a:solidFill>
              </a:rPr>
              <a:t>(orden cronológico) Clemente </a:t>
            </a:r>
            <a:r>
              <a:rPr lang="es-MX" dirty="0" smtClean="0">
                <a:solidFill>
                  <a:srgbClr val="000000"/>
                </a:solidFill>
              </a:rPr>
              <a:t>lucha para obtener una plaza de trabajo con un sueldo digno</a:t>
            </a:r>
            <a:endParaRPr lang="es-MX" dirty="0">
              <a:solidFill>
                <a:srgbClr val="000000"/>
              </a:solidFill>
            </a:endParaRPr>
          </a:p>
        </p:txBody>
      </p:sp>
      <p:cxnSp>
        <p:nvCxnSpPr>
          <p:cNvPr id="12" name="11 Conector recto de flecha"/>
          <p:cNvCxnSpPr>
            <a:stCxn id="4" idx="0"/>
          </p:cNvCxnSpPr>
          <p:nvPr/>
        </p:nvCxnSpPr>
        <p:spPr>
          <a:xfrm flipH="1">
            <a:off x="7511143" y="2564904"/>
            <a:ext cx="1033129" cy="10926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>
            <a:stCxn id="4" idx="4"/>
            <a:endCxn id="5" idx="1"/>
          </p:cNvCxnSpPr>
          <p:nvPr/>
        </p:nvCxnSpPr>
        <p:spPr>
          <a:xfrm flipV="1">
            <a:off x="2423592" y="4969253"/>
            <a:ext cx="3657279" cy="4759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>
            <a:stCxn id="4" idx="0"/>
            <a:endCxn id="6" idx="0"/>
          </p:cNvCxnSpPr>
          <p:nvPr/>
        </p:nvCxnSpPr>
        <p:spPr>
          <a:xfrm>
            <a:off x="8544272" y="2564904"/>
            <a:ext cx="1116124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>
            <a:stCxn id="4" idx="2"/>
            <a:endCxn id="6" idx="2"/>
          </p:cNvCxnSpPr>
          <p:nvPr/>
        </p:nvCxnSpPr>
        <p:spPr>
          <a:xfrm flipV="1">
            <a:off x="8544272" y="4086364"/>
            <a:ext cx="1116124" cy="13588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8572981" y="810578"/>
            <a:ext cx="2461949" cy="17543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000000"/>
                </a:solidFill>
              </a:rPr>
              <a:t>Cúspide de su carrera pedagógica: </a:t>
            </a:r>
            <a:r>
              <a:rPr lang="es-MX" dirty="0" smtClean="0">
                <a:solidFill>
                  <a:srgbClr val="000000"/>
                </a:solidFill>
              </a:rPr>
              <a:t>obtiene la medalla de la Orden de Guadalupe otorgada por Maximiliano</a:t>
            </a:r>
            <a:endParaRPr lang="es-MX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64145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1_Esencial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121</Words>
  <Application>Microsoft Office PowerPoint</Application>
  <PresentationFormat>Personalizado</PresentationFormat>
  <Paragraphs>37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3</vt:i4>
      </vt:variant>
    </vt:vector>
  </HeadingPairs>
  <TitlesOfParts>
    <vt:vector size="5" baseType="lpstr">
      <vt:lpstr>Tema de Office</vt:lpstr>
      <vt:lpstr>11_Esencial</vt:lpstr>
      <vt:lpstr>Sujeto, roles y contextoS</vt:lpstr>
      <vt:lpstr>Roles de Laura</vt:lpstr>
      <vt:lpstr>Biografía: El maestro Clemente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Sujeto, roles y contextoS</dc:title>
  <dc:creator>Milada B</dc:creator>
  <cp:lastModifiedBy>Blanca</cp:lastModifiedBy>
  <cp:revision>5</cp:revision>
  <dcterms:created xsi:type="dcterms:W3CDTF">2017-05-25T17:12:50Z</dcterms:created>
  <dcterms:modified xsi:type="dcterms:W3CDTF">2017-05-30T18:17:14Z</dcterms:modified>
</cp:coreProperties>
</file>